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D8824727-DE0E-48F2-8578-E2A4ECD3CED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824727-DE0E-48F2-8578-E2A4ECD3CEDF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9B3EB8-8362-49AB-9755-4BCF42BA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8815" y="266688"/>
            <a:ext cx="5888949" cy="6718086"/>
            <a:chOff x="-5221492" y="344610"/>
            <a:chExt cx="7974605" cy="670294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027282" y="5350157"/>
              <a:ext cx="3415434" cy="68308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5221492" y="344610"/>
              <a:ext cx="7974605" cy="76944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u="heavy" dirty="0">
                  <a:ln w="13462">
                    <a:solidFill>
                      <a:schemeClr val="tx1"/>
                    </a:solidFill>
                    <a:prstDash val="solid"/>
                  </a:ln>
                  <a:latin typeface="Arial Rounded MT Bold" panose="020F0704030504030204" pitchFamily="34" charset="0"/>
                </a:rPr>
                <a:t>SAVE THE </a:t>
              </a:r>
              <a:r>
                <a:rPr lang="en-US" sz="4400" b="1" u="heavy" dirty="0" smtClean="0">
                  <a:ln w="13462">
                    <a:solidFill>
                      <a:schemeClr val="tx1"/>
                    </a:solidFill>
                    <a:prstDash val="solid"/>
                  </a:ln>
                  <a:latin typeface="Arial Rounded MT Bold" panose="020F0704030504030204" pitchFamily="34" charset="0"/>
                </a:rPr>
                <a:t>DATE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-5177859" y="6216557"/>
              <a:ext cx="79092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95000"/>
                    </a:schemeClr>
                  </a:solidFill>
                  <a:latin typeface="Arial Rounded MT Bold" panose="020F0704030504030204" pitchFamily="34" charset="0"/>
                </a:rPr>
                <a:t>SAaim@usps.gov</a:t>
              </a:r>
              <a:endParaRPr lang="en-US" sz="2400" dirty="0">
                <a:solidFill>
                  <a:schemeClr val="tx1">
                    <a:lumMod val="95000"/>
                  </a:schemeClr>
                </a:solidFill>
                <a:latin typeface="Arial Rounded MT Bold" panose="020F0704030504030204" pitchFamily="34" charset="0"/>
              </a:endParaRPr>
            </a:p>
            <a:p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57978" y="1535911"/>
            <a:ext cx="45665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Southern  Area</a:t>
            </a:r>
          </a:p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AIM Meeting</a:t>
            </a:r>
          </a:p>
          <a:p>
            <a:pPr algn="ctr"/>
            <a:endParaRPr lang="en-US" sz="28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Tuesday</a:t>
            </a:r>
          </a:p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April 17, 2018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3181" y="5368007"/>
            <a:ext cx="4946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Renaissance Tampa International  Plaza Hotel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4200 Jim Walter Blvd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Tampa FL 33607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Phone: (813) 877-9200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353" t="3233" r="2930" b="6251"/>
          <a:stretch/>
        </p:blipFill>
        <p:spPr>
          <a:xfrm>
            <a:off x="5937161" y="158302"/>
            <a:ext cx="6117464" cy="468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149</TotalTime>
  <Words>31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</vt:vector>
  </TitlesOfParts>
  <Company>US Postal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Miles, Torie A - Dallas, TX</dc:creator>
  <cp:lastModifiedBy>Mancini, Donna L - Edison, NJ</cp:lastModifiedBy>
  <cp:revision>25</cp:revision>
  <cp:lastPrinted>2018-01-10T15:46:35Z</cp:lastPrinted>
  <dcterms:created xsi:type="dcterms:W3CDTF">2017-06-08T20:35:33Z</dcterms:created>
  <dcterms:modified xsi:type="dcterms:W3CDTF">2018-01-12T17:34:13Z</dcterms:modified>
</cp:coreProperties>
</file>